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4" r:id="rId23"/>
    <p:sldId id="302" r:id="rId24"/>
    <p:sldId id="305" r:id="rId25"/>
    <p:sldId id="303" r:id="rId26"/>
    <p:sldId id="306" r:id="rId27"/>
    <p:sldId id="25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712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97795-2302-4D34-B859-0ED7457A91AE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6BE3A-861E-4A5C-AFCD-5E7B5E80D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3DAB1-46C7-44A1-A34A-0C7F27D0BFBA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220E0-3C81-4054-91FB-D9CF607B3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51AC-82FC-4F37-A630-A031B14350D1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8C31-E147-4976-B9E9-0C19FC52A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F1609-9551-4610-AC99-74349A1B1D2C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1020-E014-42C3-84F6-BA8C29E14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C279C-7B89-43A0-92ED-376EC99C64C7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D8ABF-B317-4965-80F0-66B3ED6C1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EA544-C6B8-4A67-9E63-490CEB8AB902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CD9D6-A1C9-4490-8C4B-9E0399C76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AD1A-18D0-4CE1-9874-6245BE9617CA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61973-B18D-436E-8A49-B8A5B5F55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9A389-D40C-4083-9015-B98B531E9ECF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F51E-EAB3-4324-B5D6-305F5698B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3F5EA-F036-4D9E-95B3-2FD432FE78A7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075F-2F0F-45A8-AD49-4B38DFDB0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8B545-2F6A-472C-A578-CA06E03BC27E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1EB56-F710-4797-B237-F02882544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33AC8-90BB-4F65-9EB8-7D37037BFCC1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458E9-2782-403E-A4A8-B0944D507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E858FC-EB6F-4884-B859-7684285F9F9C}" type="datetimeFigureOut">
              <a:rPr lang="ru-RU"/>
              <a:pPr>
                <a:defRPr/>
              </a:pPr>
              <a:t>09.02.2026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BBFF48-C8BE-4B9F-8D2A-5D833C06E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8538" y="3284538"/>
            <a:ext cx="4967287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30.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141663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859338" y="549275"/>
            <a:ext cx="4033837" cy="2374900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за дерево стоит – ветра нет, а лист дрожит?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755650" y="981075"/>
            <a:ext cx="24479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Осина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22" name="Picture 2" descr="http://img-fotki.yandex.ru/get/4515/66124276.43/0_6ab0a_d780440d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284538"/>
            <a:ext cx="28797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2845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5292725" y="549275"/>
            <a:ext cx="3600450" cy="2374900"/>
          </a:xfrm>
          <a:prstGeom prst="cloudCallout">
            <a:avLst>
              <a:gd name="adj1" fmla="val -19414"/>
              <a:gd name="adj2" fmla="val 7009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Синенький звонок висит, никогда он не звенит.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68313" y="981075"/>
            <a:ext cx="39592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Колокольчик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1746" name="Picture 2" descr="http://rodni4ok10.edusite.ru/images/handbell-picture-color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20" t="3989" r="7907"/>
          <a:stretch>
            <a:fillRect/>
          </a:stretch>
        </p:blipFill>
        <p:spPr bwMode="auto">
          <a:xfrm>
            <a:off x="3419475" y="3716338"/>
            <a:ext cx="2776538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Презентации\Математика\Умники и умницы 2 класс\Тетрадь 2 класс 2 часть\Image009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E9ED"/>
              </a:clrFrom>
              <a:clrTo>
                <a:srgbClr val="E8E9ED">
                  <a:alpha val="0"/>
                </a:srgbClr>
              </a:clrTo>
            </a:clrChange>
          </a:blip>
          <a:srcRect l="36668" t="57323" r="27142" b="24580"/>
          <a:stretch>
            <a:fillRect/>
          </a:stretch>
        </p:blipFill>
        <p:spPr bwMode="auto">
          <a:xfrm>
            <a:off x="2124075" y="1989138"/>
            <a:ext cx="47847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0438"/>
            <a:ext cx="2466975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Выноска-облако 21"/>
          <p:cNvSpPr/>
          <p:nvPr/>
        </p:nvSpPr>
        <p:spPr>
          <a:xfrm>
            <a:off x="7092950" y="692150"/>
            <a:ext cx="1800225" cy="1584325"/>
          </a:xfrm>
          <a:prstGeom prst="cloudCallout">
            <a:avLst>
              <a:gd name="adj1" fmla="val -42636"/>
              <a:gd name="adj2" fmla="val 98965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</a:rPr>
              <a:t>10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0113" y="981075"/>
            <a:ext cx="288448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1. Сосчитай бабочек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875" y="188913"/>
            <a:ext cx="37369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  Тренирую  внимание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4582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284538"/>
            <a:ext cx="2411412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871378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2. 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2916238" y="1989138"/>
            <a:ext cx="3455987" cy="3168650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144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673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429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2916238" y="2060575"/>
            <a:ext cx="3455987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rabicPlain" startAt="18"/>
              <a:defRPr/>
            </a:pPr>
            <a:r>
              <a:rPr lang="ru-RU" sz="4400" b="1" dirty="0">
                <a:solidFill>
                  <a:schemeClr val="tx1"/>
                </a:solidFill>
              </a:rPr>
              <a:t> 10    3   14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16238" y="2852738"/>
            <a:ext cx="3455987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4    13   8   17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16238" y="3573463"/>
            <a:ext cx="3455987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16    7     1    9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16238" y="4365625"/>
            <a:ext cx="3455987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 2    6    12  20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84438" y="5373688"/>
            <a:ext cx="4391025" cy="71913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</a:rPr>
              <a:t>5, 11, 15, 19</a:t>
            </a:r>
          </a:p>
        </p:txBody>
      </p:sp>
      <p:pic>
        <p:nvPicPr>
          <p:cNvPr id="25608" name="Picture 2" descr="https://img.razrisyika.ru/kart/124/1200/495135-skazochny-geroev-russki-narodny-skazok-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500438"/>
            <a:ext cx="23161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3" descr="C:\Users\Елена\Desktop\de0cede6a81b2486f552a9747d111c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781300"/>
            <a:ext cx="2316163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71378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3059113" y="2133600"/>
            <a:ext cx="3457575" cy="3167063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263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825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778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5301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8683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3059113" y="2205038"/>
            <a:ext cx="3457575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5    13    7    1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2997200"/>
            <a:ext cx="3457575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17    3     9   11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59113" y="3716338"/>
            <a:ext cx="34575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10   18  15  19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9113" y="4508500"/>
            <a:ext cx="34575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 6   20    8   12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555875" y="5589588"/>
            <a:ext cx="4392613" cy="71913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</a:rPr>
              <a:t>2,  4,  14,  16.</a:t>
            </a:r>
          </a:p>
        </p:txBody>
      </p:sp>
      <p:pic>
        <p:nvPicPr>
          <p:cNvPr id="26632" name="Picture 2" descr="https://img.razrisyika.ru/kart/124/1200/495135-skazochny-geroev-russki-narodny-skazok-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2492375"/>
            <a:ext cx="23161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3" descr="C:\Users\Елена\Desktop\de0cede6a81b2486f552a9747d111c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781300"/>
            <a:ext cx="2316163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71378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2843213" y="2133600"/>
            <a:ext cx="3457575" cy="3167063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2633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825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778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5301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8683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2843213" y="2205038"/>
            <a:ext cx="3457575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15    3    11   5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43213" y="2997200"/>
            <a:ext cx="3457575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19   16    7   18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43213" y="3716338"/>
            <a:ext cx="34575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9     4    12  10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43213" y="4508500"/>
            <a:ext cx="34575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  6   17   8    20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39975" y="5589588"/>
            <a:ext cx="4392613" cy="71913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</a:rPr>
              <a:t>1,  2,  13,  14.</a:t>
            </a:r>
          </a:p>
        </p:txBody>
      </p:sp>
      <p:pic>
        <p:nvPicPr>
          <p:cNvPr id="27656" name="Picture 2" descr="https://img.razrisyika.ru/kart/124/1200/495135-skazochny-geroev-russki-narodny-skazok-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2492375"/>
            <a:ext cx="23161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AutoShape 2" descr="https://i.pinimg.com/736x/de/0c/ed/de0cede6a81b2486f552a9747d111c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7658" name="Picture 3" descr="C:\Users\Елена\Desktop\de0cede6a81b2486f552a9747d111c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781300"/>
            <a:ext cx="2316163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8493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3. Найди и обведи три числа в каждом ряду, сумма которых равна числу, данному в кружочке.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628775"/>
            <a:ext cx="6624638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3   4   6   5   1   2   7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2708275"/>
            <a:ext cx="7200900" cy="77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2   5   15   8   4   7   9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860800"/>
            <a:ext cx="7848600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9   7   15   4   1   10   16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08850" y="1341438"/>
            <a:ext cx="1366838" cy="1130300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</a:rPr>
              <a:t>10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524750" y="2492375"/>
            <a:ext cx="1368425" cy="11303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B0F0"/>
                </a:solidFill>
              </a:rPr>
              <a:t>16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775575" y="3789363"/>
            <a:ext cx="1368425" cy="11303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B050"/>
                </a:solidFill>
              </a:rPr>
              <a:t>21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979613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995738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7950" y="2708275"/>
            <a:ext cx="1187450" cy="987425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116013" y="2708275"/>
            <a:ext cx="1187450" cy="987425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72225" y="2636838"/>
            <a:ext cx="1187450" cy="985837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059113" y="3789363"/>
            <a:ext cx="1189037" cy="98583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40200" y="3789363"/>
            <a:ext cx="1187450" cy="98583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659563" y="3789363"/>
            <a:ext cx="1189037" cy="98583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8689" name="Picture 7" descr="https://avatars.mds.yandex.net/i?id=c0a841f78fa9abed2281719fd98046a7_l-5286188-images-thumbs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581525"/>
            <a:ext cx="338455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8493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Найди и обведи три числа в каждом ряду, сумма которых равна числу, данному в кружочке.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628775"/>
            <a:ext cx="6624638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8   4   1   3   7   9   5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997200"/>
            <a:ext cx="889317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17   20   1   16   15   14   3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08850" y="1341438"/>
            <a:ext cx="1366838" cy="1130300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451725" y="3860800"/>
            <a:ext cx="1368425" cy="1130300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B0F0"/>
                </a:solidFill>
              </a:rPr>
              <a:t>47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388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16013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940425" y="1484313"/>
            <a:ext cx="1187450" cy="987425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79388" y="2924175"/>
            <a:ext cx="1187450" cy="987425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851275" y="2924175"/>
            <a:ext cx="1189038" cy="987425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659563" y="2924175"/>
            <a:ext cx="1189037" cy="987425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708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9" name="AutoShape 4" descr="https://i.pinimg.com/originals/e2/a2/77/e2a277523266a803d45c67f83c51eff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9710" name="Picture 7" descr="https://avatars.mds.yandex.net/i?id=c0a841f78fa9abed2281719fd98046a7_l-5286188-images-thumbs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4095750"/>
            <a:ext cx="424815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ая прямоугольная выноска 26"/>
          <p:cNvSpPr/>
          <p:nvPr/>
        </p:nvSpPr>
        <p:spPr>
          <a:xfrm>
            <a:off x="468313" y="908050"/>
            <a:ext cx="8135937" cy="792163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3.Соедини половинки между собой так, чтобы получились целые слова.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87450" y="1989138"/>
            <a:ext cx="2447925" cy="3960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ЗЕМЛЕ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ГРОМО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МЯСО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СЕНО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ВЕЗДЕ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ДРОВО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ЛЕДО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364163" y="1989138"/>
            <a:ext cx="2087562" cy="3960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ХОД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СЕК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ОТВОД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МЕР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РУБКА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КОЛ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ВАЛ</a:t>
            </a:r>
          </a:p>
        </p:txBody>
      </p:sp>
      <p:cxnSp>
        <p:nvCxnSpPr>
          <p:cNvPr id="32" name="Прямая соединительная линия 31"/>
          <p:cNvCxnSpPr>
            <a:endCxn id="30" idx="1"/>
          </p:cNvCxnSpPr>
          <p:nvPr/>
        </p:nvCxnSpPr>
        <p:spPr>
          <a:xfrm>
            <a:off x="3563938" y="2349500"/>
            <a:ext cx="1800225" cy="161925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563938" y="2852738"/>
            <a:ext cx="1800225" cy="57626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563938" y="3429000"/>
            <a:ext cx="1871662" cy="115252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563938" y="4005263"/>
            <a:ext cx="1871662" cy="15843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3563938" y="2349500"/>
            <a:ext cx="1871662" cy="2159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563938" y="2924175"/>
            <a:ext cx="1871662" cy="2160588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3563938" y="5084763"/>
            <a:ext cx="1871662" cy="576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63713" y="188913"/>
            <a:ext cx="5014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32" name="Picture 5" descr="C:\Users\Елена\Desktop\e2a277523266a803d45c67f83c51eff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3429000"/>
            <a:ext cx="175260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AutoShape 2" descr="https://i.pinimg.com/736x/a9/10/18/a910184d8e33bf5c47d15c468000257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3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618"/>
          <a:stretch>
            <a:fillRect/>
          </a:stretch>
        </p:blipFill>
        <p:spPr bwMode="auto">
          <a:xfrm>
            <a:off x="323850" y="3789363"/>
            <a:ext cx="1584325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ая прямоугольная выноска 26"/>
          <p:cNvSpPr/>
          <p:nvPr/>
        </p:nvSpPr>
        <p:spPr>
          <a:xfrm>
            <a:off x="539750" y="404813"/>
            <a:ext cx="8135938" cy="647700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Соедини половинки между собой так, чтобы получились целые слова.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58888" y="1916113"/>
            <a:ext cx="2449512" cy="3960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ПОЛЕ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ВЕРХО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РЫБО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ЗЕМЛЕ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КНИГО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СТАЛЕ</a:t>
            </a:r>
          </a:p>
          <a:p>
            <a:pPr marL="742950" indent="-74295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ВЕРТО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35600" y="1916113"/>
            <a:ext cx="2089150" cy="3960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КОП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ВАР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ЛЮБ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ЛАЗ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ВОД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ЛЁТ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ЛОВ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635375" y="2276475"/>
            <a:ext cx="1873250" cy="216058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30" idx="1"/>
          </p:cNvCxnSpPr>
          <p:nvPr/>
        </p:nvCxnSpPr>
        <p:spPr>
          <a:xfrm>
            <a:off x="3635375" y="2852738"/>
            <a:ext cx="1800225" cy="1044575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35375" y="3357563"/>
            <a:ext cx="1873250" cy="223202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28" idx="3"/>
          </p:cNvCxnSpPr>
          <p:nvPr/>
        </p:nvCxnSpPr>
        <p:spPr>
          <a:xfrm flipV="1">
            <a:off x="3708400" y="2276475"/>
            <a:ext cx="1871663" cy="16208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3635375" y="3357563"/>
            <a:ext cx="1873250" cy="111601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635375" y="2852738"/>
            <a:ext cx="1873250" cy="21971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3635375" y="5013325"/>
            <a:ext cx="1873250" cy="539750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5" name="Picture 5" descr="C:\Users\Елена\Desktop\e2a277523266a803d45c67f83c51eff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3429000"/>
            <a:ext cx="175260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618"/>
          <a:stretch>
            <a:fillRect/>
          </a:stretch>
        </p:blipFill>
        <p:spPr bwMode="auto">
          <a:xfrm>
            <a:off x="323850" y="3789363"/>
            <a:ext cx="1584325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32845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572000" y="908050"/>
            <a:ext cx="4321175" cy="2376488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Его пинают, а он не плачет! Его бросают – назад скачет.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00113" y="981075"/>
            <a:ext cx="2735262" cy="18716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Мяч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50" name="Picture 6" descr="http://coollady.ru/pic/0002/052/2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3429000"/>
            <a:ext cx="294957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916113" y="341313"/>
            <a:ext cx="419893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Держать в уме.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2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213100"/>
            <a:ext cx="2211387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ая прямоугольная выноска 8"/>
          <p:cNvSpPr/>
          <p:nvPr/>
        </p:nvSpPr>
        <p:spPr>
          <a:xfrm>
            <a:off x="250825" y="549275"/>
            <a:ext cx="8569325" cy="1727200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5. Нужно упаковать несколько книг.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Если их связать </a:t>
            </a:r>
            <a:r>
              <a:rPr lang="ru-RU" sz="2400" b="1" dirty="0">
                <a:solidFill>
                  <a:srgbClr val="FF0000"/>
                </a:solidFill>
              </a:rPr>
              <a:t>по 2</a:t>
            </a:r>
            <a:r>
              <a:rPr lang="ru-RU" sz="2400" b="1" dirty="0">
                <a:solidFill>
                  <a:schemeClr val="tx1"/>
                </a:solidFill>
              </a:rPr>
              <a:t>, то останется </a:t>
            </a:r>
            <a:r>
              <a:rPr lang="ru-RU" sz="2400" b="1" dirty="0">
                <a:solidFill>
                  <a:srgbClr val="FF0000"/>
                </a:solidFill>
              </a:rPr>
              <a:t>одна</a:t>
            </a:r>
            <a:r>
              <a:rPr lang="ru-RU" sz="2400" b="1" dirty="0">
                <a:solidFill>
                  <a:schemeClr val="tx1"/>
                </a:solidFill>
              </a:rPr>
              <a:t> лишняя книга,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 если </a:t>
            </a:r>
            <a:r>
              <a:rPr lang="ru-RU" sz="2400" b="1" dirty="0">
                <a:solidFill>
                  <a:srgbClr val="FF0000"/>
                </a:solidFill>
              </a:rPr>
              <a:t>по 3</a:t>
            </a:r>
            <a:r>
              <a:rPr lang="ru-RU" sz="2400" b="1" dirty="0">
                <a:solidFill>
                  <a:schemeClr val="tx1"/>
                </a:solidFill>
              </a:rPr>
              <a:t>, то останется </a:t>
            </a:r>
            <a:r>
              <a:rPr lang="ru-RU" sz="2400" b="1" dirty="0">
                <a:solidFill>
                  <a:srgbClr val="FF0000"/>
                </a:solidFill>
              </a:rPr>
              <a:t>две</a:t>
            </a:r>
            <a:r>
              <a:rPr lang="ru-RU" sz="2400" b="1" dirty="0">
                <a:solidFill>
                  <a:schemeClr val="tx1"/>
                </a:solidFill>
              </a:rPr>
              <a:t> книги, если </a:t>
            </a:r>
            <a:r>
              <a:rPr lang="ru-RU" sz="2400" b="1" u="sng" dirty="0">
                <a:solidFill>
                  <a:srgbClr val="FF0000"/>
                </a:solidFill>
              </a:rPr>
              <a:t>по 4</a:t>
            </a:r>
            <a:r>
              <a:rPr lang="ru-RU" sz="2400" b="1" dirty="0">
                <a:solidFill>
                  <a:schemeClr val="tx1"/>
                </a:solidFill>
              </a:rPr>
              <a:t>, то останется </a:t>
            </a:r>
            <a:r>
              <a:rPr lang="ru-RU" sz="2400" b="1" u="sng" dirty="0">
                <a:solidFill>
                  <a:srgbClr val="FF0000"/>
                </a:solidFill>
              </a:rPr>
              <a:t>три</a:t>
            </a:r>
            <a:r>
              <a:rPr lang="ru-RU" sz="2400" b="1" dirty="0">
                <a:solidFill>
                  <a:schemeClr val="tx1"/>
                </a:solidFill>
              </a:rPr>
              <a:t> книги. Найди наименьшее число книг, которые нужно упаковать.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250" y="3213100"/>
            <a:ext cx="5761038" cy="720725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4 + 4 + </a:t>
            </a:r>
            <a:r>
              <a:rPr lang="ru-RU" sz="6000" b="1" dirty="0">
                <a:solidFill>
                  <a:schemeClr val="tx1"/>
                </a:solidFill>
              </a:rPr>
              <a:t>3</a:t>
            </a:r>
            <a:r>
              <a:rPr lang="ru-RU" sz="6000" b="1" dirty="0">
                <a:solidFill>
                  <a:srgbClr val="FF0000"/>
                </a:solidFill>
              </a:rPr>
              <a:t> = 11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19250" y="4076700"/>
            <a:ext cx="5761038" cy="720725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3 + 3 + 3 + </a:t>
            </a:r>
            <a:r>
              <a:rPr lang="ru-RU" sz="6000" b="1" dirty="0">
                <a:solidFill>
                  <a:schemeClr val="tx1"/>
                </a:solidFill>
              </a:rPr>
              <a:t>2</a:t>
            </a:r>
            <a:r>
              <a:rPr lang="ru-RU" sz="6000" b="1" dirty="0">
                <a:solidFill>
                  <a:srgbClr val="FF0000"/>
                </a:solidFill>
              </a:rPr>
              <a:t> = 11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9250" y="4941888"/>
            <a:ext cx="5761038" cy="719137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2+2+2+2+2+</a:t>
            </a:r>
            <a:r>
              <a:rPr lang="ru-RU" sz="6000" b="1" dirty="0">
                <a:solidFill>
                  <a:schemeClr val="tx1"/>
                </a:solidFill>
              </a:rPr>
              <a:t>1</a:t>
            </a:r>
            <a:r>
              <a:rPr lang="ru-RU" sz="6000" b="1" dirty="0">
                <a:solidFill>
                  <a:srgbClr val="FF0000"/>
                </a:solidFill>
              </a:rPr>
              <a:t>= 11</a:t>
            </a:r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618"/>
          <a:stretch>
            <a:fillRect/>
          </a:stretch>
        </p:blipFill>
        <p:spPr bwMode="auto">
          <a:xfrm>
            <a:off x="7559675" y="3716338"/>
            <a:ext cx="1584325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6698"/>
          <a:stretch>
            <a:fillRect/>
          </a:stretch>
        </p:blipFill>
        <p:spPr bwMode="auto">
          <a:xfrm>
            <a:off x="307975" y="620713"/>
            <a:ext cx="8543925" cy="35496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3794" name="Picture 4" descr="https://cdn.culture.ru/images/17d81286-26cf-5eab-a69b-58e5005b32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149725"/>
            <a:ext cx="2922588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8386762" cy="30876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4818" name="Picture 4" descr="https://cdn.culture.ru/images/17d81286-26cf-5eab-a69b-58e5005b32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149725"/>
            <a:ext cx="2922588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49275"/>
            <a:ext cx="89058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04813"/>
            <a:ext cx="3059112" cy="34559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92150"/>
            <a:ext cx="86106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G:\Разработки  2 класс 23-24\Холодова методички и уроки 2 класс\2 класс Умники и умницы новый\Умники и умницы 2 часть\47.png"/>
          <p:cNvPicPr>
            <a:picLocks noChangeAspect="1" noChangeArrowheads="1"/>
          </p:cNvPicPr>
          <p:nvPr/>
        </p:nvPicPr>
        <p:blipFill>
          <a:blip r:embed="rId3"/>
          <a:srcRect l="9553" t="5618" b="45815"/>
          <a:stretch>
            <a:fillRect/>
          </a:stretch>
        </p:blipFill>
        <p:spPr bwMode="auto">
          <a:xfrm>
            <a:off x="2051050" y="1700213"/>
            <a:ext cx="6330950" cy="46815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763713" y="188913"/>
            <a:ext cx="506888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6868" name="AutoShape 2" descr="https://i.pinimg.com/736x/a1/29/66/a12966ecc4b503bc33cf406ba9833c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6869" name="Picture 3" descr="C:\Users\Елена\Desktop\a12966ecc4b503bc33cf406ba9833c7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149725"/>
            <a:ext cx="1657350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G:\Разработки  2 класс 23-24\Холодова методички и уроки 2 класс\2 класс Умники и умницы новый\Умники и умницы 2 часть\47.png"/>
          <p:cNvPicPr>
            <a:picLocks noChangeAspect="1" noChangeArrowheads="1"/>
          </p:cNvPicPr>
          <p:nvPr/>
        </p:nvPicPr>
        <p:blipFill>
          <a:blip r:embed="rId2"/>
          <a:srcRect l="3185" t="54185" r="6065" b="4185"/>
          <a:stretch>
            <a:fillRect/>
          </a:stretch>
        </p:blipFill>
        <p:spPr bwMode="auto">
          <a:xfrm>
            <a:off x="250825" y="692150"/>
            <a:ext cx="85518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55875" y="1125538"/>
            <a:ext cx="345598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    </a:t>
            </a: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620713"/>
            <a:ext cx="88376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3" descr="C:\Users\Елена\Desktop\a12966ecc4b503bc33cf406ba9833c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149725"/>
            <a:ext cx="1655763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488113"/>
            <a:ext cx="6864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презентации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30686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572000" y="549275"/>
            <a:ext cx="4321175" cy="2374900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Кручусь, верчусь, и мне не лень вертеться даже целый день.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00113" y="1628775"/>
            <a:ext cx="2087562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Юла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6626" name="Picture 2" descr="http://vio.uchim.info/Vio_82/cd_site/articles/art_1_2_clip_image08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573463"/>
            <a:ext cx="2592388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2131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572000" y="549275"/>
            <a:ext cx="4321175" cy="2374900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Прежде чем его мы съели, все наплакаться успели.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042988" y="692150"/>
            <a:ext cx="2089150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Лук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www.abc-color.com/image/coloring/fruit/001/onion/onion-picture-color.png"/>
          <p:cNvPicPr>
            <a:picLocks noChangeAspect="1" noChangeArrowheads="1"/>
          </p:cNvPicPr>
          <p:nvPr/>
        </p:nvPicPr>
        <p:blipFill>
          <a:blip r:embed="rId3"/>
          <a:srcRect l="28044" r="22292"/>
          <a:stretch>
            <a:fillRect/>
          </a:stretch>
        </p:blipFill>
        <p:spPr bwMode="auto">
          <a:xfrm>
            <a:off x="3486150" y="2997200"/>
            <a:ext cx="24368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3094038"/>
            <a:ext cx="2160588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32131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572000" y="549275"/>
            <a:ext cx="4321175" cy="2374900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Не живая – а идёт, неподвижна – а ведёт.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00113" y="692150"/>
            <a:ext cx="24479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Дорога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s005.radikal.ru/i209/1110/a7/9e2ab78a1e6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3284538"/>
            <a:ext cx="32400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141663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211638" y="549275"/>
            <a:ext cx="4681537" cy="2374900"/>
          </a:xfrm>
          <a:prstGeom prst="cloudCallout">
            <a:avLst>
              <a:gd name="adj1" fmla="val 8523"/>
              <a:gd name="adj2" fmla="val 6139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Не вода, не суша – на лодке не уплывёшь и ногами не пройдёшь.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00113" y="1628775"/>
            <a:ext cx="24479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Болото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10" descr="http://alfaday.net/uploads/posts/2013-02/1361905707_2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3860800"/>
            <a:ext cx="33131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2131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572000" y="549275"/>
            <a:ext cx="4321175" cy="2374900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Кто входит в окно и не ломает его?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11188" y="692150"/>
            <a:ext cx="367347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Солнечный луч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www.playcast.ru/uploads/2014/08/22/95945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3141663"/>
            <a:ext cx="35163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779838" y="549275"/>
            <a:ext cx="5113337" cy="2374900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же это за девица: не швея, не мастерица, ничего сама не шьёт, а в иголках круглый год?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750" y="692150"/>
            <a:ext cx="24479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://cat.convdocs.org/pars_docs/refs/14/13493/13493_html_m77bf4df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349500"/>
            <a:ext cx="477678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2845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2131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3779838" y="549275"/>
            <a:ext cx="5113337" cy="2374900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 ветки в речку упадёт – и не тонет, а плывёт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750" y="692150"/>
            <a:ext cx="2447925" cy="1223963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Лист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9698" name="Picture 2" descr="http://img-fotki.yandex.ru/get/5600/i-nat2010.12/0_4ba70_d2d3b98c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419689">
            <a:off x="2265363" y="3511550"/>
            <a:ext cx="3929062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429000"/>
            <a:ext cx="1960563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464</Words>
  <Application>Microsoft Office PowerPoint</Application>
  <PresentationFormat>Экран (4:3)</PresentationFormat>
  <Paragraphs>92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2. 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3. Найди и обведи три числа в каждом ряду, сумма которых равна числу, данному в кружочке.</vt:lpstr>
      <vt:lpstr>Найди и обведи три числа в каждом ряду, сумма которых равна числу, данному в кружочке.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105</cp:revision>
  <dcterms:modified xsi:type="dcterms:W3CDTF">2026-02-09T15:14:44Z</dcterms:modified>
</cp:coreProperties>
</file>